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Lst>
  <p:sldSz cx="18288000" cy="10287000"/>
  <p:notesSz cx="6858000" cy="9144000"/>
  <p:embeddedFontLst>
    <p:embeddedFont>
      <p:font typeface="WildKind" charset="1" panose="00000000000000000000"/>
      <p:regular r:id="rId7"/>
    </p:embeddedFont>
    <p:embeddedFont>
      <p:font typeface="ABeeZee Bold" charset="1" panose="02000000000000000000"/>
      <p:regular r:id="rId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2" Target="presProps.xml" Type="http://schemas.openxmlformats.org/officeDocument/2006/relationships/presProps"/><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fonts/font7.fntdata" Type="http://schemas.openxmlformats.org/officeDocument/2006/relationships/font"/><Relationship Id="rId8" Target="fonts/font8.fntdata" Type="http://schemas.openxmlformats.org/officeDocument/2006/relationships/font"/></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 Id="rId4" Target="../media/image3.png" Type="http://schemas.openxmlformats.org/officeDocument/2006/relationships/image"/><Relationship Id="rId5" Target="../media/image4.jpeg" Type="http://schemas.openxmlformats.org/officeDocument/2006/relationships/image"/><Relationship Id="rId6" Target="../media/image5.jpeg" Type="http://schemas.openxmlformats.org/officeDocument/2006/relationships/image"/><Relationship Id="rId7" Target="../media/image6.png" Type="http://schemas.openxmlformats.org/officeDocument/2006/relationships/image"/><Relationship Id="rId8" Target="../media/image7.svg" Type="http://schemas.openxmlformats.org/officeDocument/2006/relationships/image"/><Relationship Id="rId9" Target="../media/image8.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CBE6FF"/>
        </a:solidFill>
      </p:bgPr>
    </p:bg>
    <p:spTree>
      <p:nvGrpSpPr>
        <p:cNvPr id="1" name=""/>
        <p:cNvGrpSpPr/>
        <p:nvPr/>
      </p:nvGrpSpPr>
      <p:grpSpPr>
        <a:xfrm>
          <a:off x="0" y="0"/>
          <a:ext cx="0" cy="0"/>
          <a:chOff x="0" y="0"/>
          <a:chExt cx="0" cy="0"/>
        </a:xfrm>
      </p:grpSpPr>
      <p:sp>
        <p:nvSpPr>
          <p:cNvPr name="Freeform 2" id="2"/>
          <p:cNvSpPr/>
          <p:nvPr/>
        </p:nvSpPr>
        <p:spPr>
          <a:xfrm flipH="false" flipV="false" rot="0">
            <a:off x="-4750148" y="17492"/>
            <a:ext cx="17115846" cy="10269508"/>
          </a:xfrm>
          <a:custGeom>
            <a:avLst/>
            <a:gdLst/>
            <a:ahLst/>
            <a:cxnLst/>
            <a:rect r="r" b="b" t="t" l="l"/>
            <a:pathLst>
              <a:path h="10269508" w="17115846">
                <a:moveTo>
                  <a:pt x="0" y="0"/>
                </a:moveTo>
                <a:lnTo>
                  <a:pt x="17115846" y="0"/>
                </a:lnTo>
                <a:lnTo>
                  <a:pt x="17115846" y="10269508"/>
                </a:lnTo>
                <a:lnTo>
                  <a:pt x="0" y="10269508"/>
                </a:lnTo>
                <a:lnTo>
                  <a:pt x="0" y="0"/>
                </a:lnTo>
                <a:close/>
              </a:path>
            </a:pathLst>
          </a:custGeom>
          <a:blipFill>
            <a:blip r:embed="rId2"/>
            <a:stretch>
              <a:fillRect l="0" t="0" r="0" b="0"/>
            </a:stretch>
          </a:blipFill>
        </p:spPr>
      </p:sp>
      <p:sp>
        <p:nvSpPr>
          <p:cNvPr name="Freeform 3" id="3"/>
          <p:cNvSpPr/>
          <p:nvPr/>
        </p:nvSpPr>
        <p:spPr>
          <a:xfrm flipH="false" flipV="false" rot="0">
            <a:off x="15177839" y="7414227"/>
            <a:ext cx="2237157" cy="2237157"/>
          </a:xfrm>
          <a:custGeom>
            <a:avLst/>
            <a:gdLst/>
            <a:ahLst/>
            <a:cxnLst/>
            <a:rect r="r" b="b" t="t" l="l"/>
            <a:pathLst>
              <a:path h="2237157" w="2237157">
                <a:moveTo>
                  <a:pt x="0" y="0"/>
                </a:moveTo>
                <a:lnTo>
                  <a:pt x="2237157" y="0"/>
                </a:lnTo>
                <a:lnTo>
                  <a:pt x="2237157" y="2237158"/>
                </a:lnTo>
                <a:lnTo>
                  <a:pt x="0" y="2237158"/>
                </a:lnTo>
                <a:lnTo>
                  <a:pt x="0" y="0"/>
                </a:lnTo>
                <a:close/>
              </a:path>
            </a:pathLst>
          </a:custGeom>
          <a:blipFill>
            <a:blip r:embed="rId3"/>
            <a:stretch>
              <a:fillRect l="0" t="0" r="0" b="0"/>
            </a:stretch>
          </a:blipFill>
        </p:spPr>
      </p:sp>
      <p:sp>
        <p:nvSpPr>
          <p:cNvPr name="Freeform 4" id="4"/>
          <p:cNvSpPr/>
          <p:nvPr/>
        </p:nvSpPr>
        <p:spPr>
          <a:xfrm flipH="false" flipV="false" rot="0">
            <a:off x="600654" y="4960958"/>
            <a:ext cx="2199723" cy="2199723"/>
          </a:xfrm>
          <a:custGeom>
            <a:avLst/>
            <a:gdLst/>
            <a:ahLst/>
            <a:cxnLst/>
            <a:rect r="r" b="b" t="t" l="l"/>
            <a:pathLst>
              <a:path h="2199723" w="2199723">
                <a:moveTo>
                  <a:pt x="0" y="0"/>
                </a:moveTo>
                <a:lnTo>
                  <a:pt x="2199722" y="0"/>
                </a:lnTo>
                <a:lnTo>
                  <a:pt x="2199722" y="2199722"/>
                </a:lnTo>
                <a:lnTo>
                  <a:pt x="0" y="2199722"/>
                </a:lnTo>
                <a:lnTo>
                  <a:pt x="0" y="0"/>
                </a:lnTo>
                <a:close/>
              </a:path>
            </a:pathLst>
          </a:custGeom>
          <a:blipFill>
            <a:blip r:embed="rId4"/>
            <a:stretch>
              <a:fillRect l="0" t="0" r="0" b="0"/>
            </a:stretch>
          </a:blipFill>
        </p:spPr>
      </p:sp>
      <p:sp>
        <p:nvSpPr>
          <p:cNvPr name="Freeform 5" id="5"/>
          <p:cNvSpPr/>
          <p:nvPr/>
        </p:nvSpPr>
        <p:spPr>
          <a:xfrm flipH="true" flipV="false" rot="0">
            <a:off x="10633042" y="0"/>
            <a:ext cx="7654958" cy="10287000"/>
          </a:xfrm>
          <a:custGeom>
            <a:avLst/>
            <a:gdLst/>
            <a:ahLst/>
            <a:cxnLst/>
            <a:rect r="r" b="b" t="t" l="l"/>
            <a:pathLst>
              <a:path h="10287000" w="7654958">
                <a:moveTo>
                  <a:pt x="7654958" y="0"/>
                </a:moveTo>
                <a:lnTo>
                  <a:pt x="0" y="0"/>
                </a:lnTo>
                <a:lnTo>
                  <a:pt x="0" y="10287000"/>
                </a:lnTo>
                <a:lnTo>
                  <a:pt x="7654958" y="10287000"/>
                </a:lnTo>
                <a:lnTo>
                  <a:pt x="7654958" y="0"/>
                </a:lnTo>
                <a:close/>
              </a:path>
            </a:pathLst>
          </a:custGeom>
          <a:blipFill>
            <a:blip r:embed="rId5"/>
            <a:stretch>
              <a:fillRect l="-1121" t="-11676" r="-16214" b="-4742"/>
            </a:stretch>
          </a:blipFill>
        </p:spPr>
      </p:sp>
      <p:sp>
        <p:nvSpPr>
          <p:cNvPr name="Freeform 6" id="6"/>
          <p:cNvSpPr/>
          <p:nvPr/>
        </p:nvSpPr>
        <p:spPr>
          <a:xfrm flipH="false" flipV="false" rot="0">
            <a:off x="-111803" y="-82604"/>
            <a:ext cx="7839156" cy="10452208"/>
          </a:xfrm>
          <a:custGeom>
            <a:avLst/>
            <a:gdLst/>
            <a:ahLst/>
            <a:cxnLst/>
            <a:rect r="r" b="b" t="t" l="l"/>
            <a:pathLst>
              <a:path h="10452208" w="7839156">
                <a:moveTo>
                  <a:pt x="0" y="0"/>
                </a:moveTo>
                <a:lnTo>
                  <a:pt x="7839156" y="0"/>
                </a:lnTo>
                <a:lnTo>
                  <a:pt x="7839156" y="10452208"/>
                </a:lnTo>
                <a:lnTo>
                  <a:pt x="0" y="10452208"/>
                </a:lnTo>
                <a:lnTo>
                  <a:pt x="0" y="0"/>
                </a:lnTo>
                <a:close/>
              </a:path>
            </a:pathLst>
          </a:custGeom>
          <a:blipFill>
            <a:blip r:embed="rId6"/>
            <a:stretch>
              <a:fillRect l="0" t="0" r="0" b="0"/>
            </a:stretch>
          </a:blipFill>
        </p:spPr>
      </p:sp>
      <p:grpSp>
        <p:nvGrpSpPr>
          <p:cNvPr name="Group 7" id="7"/>
          <p:cNvGrpSpPr/>
          <p:nvPr/>
        </p:nvGrpSpPr>
        <p:grpSpPr>
          <a:xfrm rot="0">
            <a:off x="14128207" y="248093"/>
            <a:ext cx="3804110" cy="4066596"/>
            <a:chOff x="0" y="0"/>
            <a:chExt cx="5072146" cy="5422128"/>
          </a:xfrm>
        </p:grpSpPr>
        <p:grpSp>
          <p:nvGrpSpPr>
            <p:cNvPr name="Group 8" id="8"/>
            <p:cNvGrpSpPr/>
            <p:nvPr/>
          </p:nvGrpSpPr>
          <p:grpSpPr>
            <a:xfrm rot="0">
              <a:off x="0" y="174991"/>
              <a:ext cx="5072146" cy="5072146"/>
              <a:chOff x="0" y="0"/>
              <a:chExt cx="812800" cy="812800"/>
            </a:xfrm>
          </p:grpSpPr>
          <p:sp>
            <p:nvSpPr>
              <p:cNvPr name="Freeform 9" id="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alpha val="57647"/>
                </a:srgbClr>
              </a:solidFill>
            </p:spPr>
          </p:sp>
          <p:sp>
            <p:nvSpPr>
              <p:cNvPr name="TextBox 10" id="10"/>
              <p:cNvSpPr txBox="true"/>
              <p:nvPr/>
            </p:nvSpPr>
            <p:spPr>
              <a:xfrm>
                <a:off x="76200" y="38100"/>
                <a:ext cx="660400" cy="698500"/>
              </a:xfrm>
              <a:prstGeom prst="rect">
                <a:avLst/>
              </a:prstGeom>
            </p:spPr>
            <p:txBody>
              <a:bodyPr anchor="ctr" rtlCol="false" tIns="34908" lIns="34908" bIns="34908" rIns="34908"/>
              <a:lstStyle/>
              <a:p>
                <a:pPr algn="ctr">
                  <a:lnSpc>
                    <a:spcPts val="2660"/>
                  </a:lnSpc>
                </a:pPr>
              </a:p>
            </p:txBody>
          </p:sp>
        </p:grpSp>
        <p:grpSp>
          <p:nvGrpSpPr>
            <p:cNvPr name="Group 11" id="11"/>
            <p:cNvGrpSpPr/>
            <p:nvPr/>
          </p:nvGrpSpPr>
          <p:grpSpPr>
            <a:xfrm rot="118560">
              <a:off x="989840" y="1409742"/>
              <a:ext cx="3170284" cy="3147525"/>
              <a:chOff x="0" y="0"/>
              <a:chExt cx="1747269" cy="1734726"/>
            </a:xfrm>
          </p:grpSpPr>
          <p:sp>
            <p:nvSpPr>
              <p:cNvPr name="Freeform 12" id="12"/>
              <p:cNvSpPr/>
              <p:nvPr/>
            </p:nvSpPr>
            <p:spPr>
              <a:xfrm flipH="false" flipV="false" rot="0">
                <a:off x="0" y="0"/>
                <a:ext cx="1747269" cy="1734726"/>
              </a:xfrm>
              <a:custGeom>
                <a:avLst/>
                <a:gdLst/>
                <a:ahLst/>
                <a:cxnLst/>
                <a:rect r="r" b="b" t="t" l="l"/>
                <a:pathLst>
                  <a:path h="1734726" w="1747269">
                    <a:moveTo>
                      <a:pt x="873635" y="0"/>
                    </a:moveTo>
                    <a:cubicBezTo>
                      <a:pt x="391140" y="0"/>
                      <a:pt x="0" y="388332"/>
                      <a:pt x="0" y="867363"/>
                    </a:cubicBezTo>
                    <a:cubicBezTo>
                      <a:pt x="0" y="1346394"/>
                      <a:pt x="391140" y="1734726"/>
                      <a:pt x="873635" y="1734726"/>
                    </a:cubicBezTo>
                    <a:cubicBezTo>
                      <a:pt x="1356130" y="1734726"/>
                      <a:pt x="1747269" y="1346394"/>
                      <a:pt x="1747269" y="867363"/>
                    </a:cubicBezTo>
                    <a:cubicBezTo>
                      <a:pt x="1747269" y="388332"/>
                      <a:pt x="1356130" y="0"/>
                      <a:pt x="873635" y="0"/>
                    </a:cubicBezTo>
                    <a:close/>
                  </a:path>
                </a:pathLst>
              </a:custGeom>
              <a:solidFill>
                <a:srgbClr val="FFFFFF">
                  <a:alpha val="16863"/>
                </a:srgbClr>
              </a:solidFill>
            </p:spPr>
          </p:sp>
          <p:sp>
            <p:nvSpPr>
              <p:cNvPr name="TextBox 13" id="13"/>
              <p:cNvSpPr txBox="true"/>
              <p:nvPr/>
            </p:nvSpPr>
            <p:spPr>
              <a:xfrm>
                <a:off x="163806" y="134056"/>
                <a:ext cx="1419656" cy="1438040"/>
              </a:xfrm>
              <a:prstGeom prst="rect">
                <a:avLst/>
              </a:prstGeom>
            </p:spPr>
            <p:txBody>
              <a:bodyPr anchor="ctr" rtlCol="false" tIns="16039" lIns="16039" bIns="16039" rIns="16039"/>
              <a:lstStyle/>
              <a:p>
                <a:pPr algn="ctr">
                  <a:lnSpc>
                    <a:spcPts val="2293"/>
                  </a:lnSpc>
                </a:pPr>
              </a:p>
            </p:txBody>
          </p:sp>
        </p:grpSp>
        <p:grpSp>
          <p:nvGrpSpPr>
            <p:cNvPr name="Group 14" id="14"/>
            <p:cNvGrpSpPr/>
            <p:nvPr/>
          </p:nvGrpSpPr>
          <p:grpSpPr>
            <a:xfrm rot="118560">
              <a:off x="1282587" y="1653624"/>
              <a:ext cx="2602402" cy="2643444"/>
              <a:chOff x="0" y="0"/>
              <a:chExt cx="800181" cy="812800"/>
            </a:xfrm>
          </p:grpSpPr>
          <p:sp>
            <p:nvSpPr>
              <p:cNvPr name="Freeform 15" id="15"/>
              <p:cNvSpPr/>
              <p:nvPr/>
            </p:nvSpPr>
            <p:spPr>
              <a:xfrm flipH="false" flipV="false" rot="0">
                <a:off x="0" y="0"/>
                <a:ext cx="800181" cy="812800"/>
              </a:xfrm>
              <a:custGeom>
                <a:avLst/>
                <a:gdLst/>
                <a:ahLst/>
                <a:cxnLst/>
                <a:rect r="r" b="b" t="t" l="l"/>
                <a:pathLst>
                  <a:path h="812800" w="800181">
                    <a:moveTo>
                      <a:pt x="400090" y="0"/>
                    </a:moveTo>
                    <a:cubicBezTo>
                      <a:pt x="179127" y="0"/>
                      <a:pt x="0" y="181951"/>
                      <a:pt x="0" y="406400"/>
                    </a:cubicBezTo>
                    <a:cubicBezTo>
                      <a:pt x="0" y="630849"/>
                      <a:pt x="179127" y="812800"/>
                      <a:pt x="400090" y="812800"/>
                    </a:cubicBezTo>
                    <a:cubicBezTo>
                      <a:pt x="621054" y="812800"/>
                      <a:pt x="800181" y="630849"/>
                      <a:pt x="800181" y="406400"/>
                    </a:cubicBezTo>
                    <a:cubicBezTo>
                      <a:pt x="800181" y="181951"/>
                      <a:pt x="621054" y="0"/>
                      <a:pt x="400090" y="0"/>
                    </a:cubicBezTo>
                    <a:close/>
                  </a:path>
                </a:pathLst>
              </a:custGeom>
              <a:solidFill>
                <a:srgbClr val="FFFFFF">
                  <a:alpha val="72941"/>
                </a:srgbClr>
              </a:solidFill>
            </p:spPr>
          </p:sp>
          <p:sp>
            <p:nvSpPr>
              <p:cNvPr name="TextBox 16" id="16"/>
              <p:cNvSpPr txBox="true"/>
              <p:nvPr/>
            </p:nvSpPr>
            <p:spPr>
              <a:xfrm>
                <a:off x="75017" y="47625"/>
                <a:ext cx="650147" cy="688975"/>
              </a:xfrm>
              <a:prstGeom prst="rect">
                <a:avLst/>
              </a:prstGeom>
            </p:spPr>
            <p:txBody>
              <a:bodyPr anchor="ctr" rtlCol="false" tIns="16039" lIns="16039" bIns="16039" rIns="16039"/>
              <a:lstStyle/>
              <a:p>
                <a:pPr algn="ctr">
                  <a:lnSpc>
                    <a:spcPts val="2293"/>
                  </a:lnSpc>
                </a:pPr>
              </a:p>
            </p:txBody>
          </p:sp>
        </p:grpSp>
        <p:sp>
          <p:nvSpPr>
            <p:cNvPr name="Freeform 17" id="17"/>
            <p:cNvSpPr/>
            <p:nvPr/>
          </p:nvSpPr>
          <p:spPr>
            <a:xfrm flipH="false" flipV="false" rot="-519417">
              <a:off x="834540" y="221280"/>
              <a:ext cx="3279076" cy="4476554"/>
            </a:xfrm>
            <a:custGeom>
              <a:avLst/>
              <a:gdLst/>
              <a:ahLst/>
              <a:cxnLst/>
              <a:rect r="r" b="b" t="t" l="l"/>
              <a:pathLst>
                <a:path h="4476554" w="3279076">
                  <a:moveTo>
                    <a:pt x="0" y="0"/>
                  </a:moveTo>
                  <a:lnTo>
                    <a:pt x="3279076" y="0"/>
                  </a:lnTo>
                  <a:lnTo>
                    <a:pt x="3279076" y="4476554"/>
                  </a:lnTo>
                  <a:lnTo>
                    <a:pt x="0" y="4476554"/>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18" id="18"/>
            <p:cNvSpPr txBox="true"/>
            <p:nvPr/>
          </p:nvSpPr>
          <p:spPr>
            <a:xfrm rot="-4387087">
              <a:off x="-224998" y="1933100"/>
              <a:ext cx="2190650" cy="1104664"/>
            </a:xfrm>
            <a:prstGeom prst="rect">
              <a:avLst/>
            </a:prstGeom>
          </p:spPr>
          <p:txBody>
            <a:bodyPr anchor="t" rtlCol="false" tIns="0" lIns="0" bIns="0" rIns="0">
              <a:spAutoFit/>
            </a:bodyPr>
            <a:lstStyle/>
            <a:p>
              <a:pPr algn="ctr">
                <a:lnSpc>
                  <a:spcPts val="5573"/>
                </a:lnSpc>
                <a:spcBef>
                  <a:spcPct val="0"/>
                </a:spcBef>
              </a:pPr>
              <a:r>
                <a:rPr lang="en-US" sz="3952" spc="98">
                  <a:solidFill>
                    <a:srgbClr val="000000"/>
                  </a:solidFill>
                  <a:latin typeface="WildKind"/>
                  <a:ea typeface="WildKind"/>
                  <a:cs typeface="WildKind"/>
                  <a:sym typeface="WildKind"/>
                </a:rPr>
                <a:t>HAPPY</a:t>
              </a:r>
            </a:p>
          </p:txBody>
        </p:sp>
        <p:sp>
          <p:nvSpPr>
            <p:cNvPr name="TextBox 19" id="19"/>
            <p:cNvSpPr txBox="true"/>
            <p:nvPr/>
          </p:nvSpPr>
          <p:spPr>
            <a:xfrm rot="785434">
              <a:off x="989023" y="4234819"/>
              <a:ext cx="2243664" cy="945509"/>
            </a:xfrm>
            <a:prstGeom prst="rect">
              <a:avLst/>
            </a:prstGeom>
          </p:spPr>
          <p:txBody>
            <a:bodyPr anchor="t" rtlCol="false" tIns="0" lIns="0" bIns="0" rIns="0">
              <a:spAutoFit/>
            </a:bodyPr>
            <a:lstStyle/>
            <a:p>
              <a:pPr algn="ctr">
                <a:lnSpc>
                  <a:spcPts val="4458"/>
                </a:lnSpc>
                <a:spcBef>
                  <a:spcPct val="0"/>
                </a:spcBef>
              </a:pPr>
              <a:r>
                <a:rPr lang="en-US" sz="3162" spc="94">
                  <a:solidFill>
                    <a:srgbClr val="000000"/>
                  </a:solidFill>
                  <a:latin typeface="WildKind"/>
                  <a:ea typeface="WildKind"/>
                  <a:cs typeface="WildKind"/>
                  <a:sym typeface="WildKind"/>
                </a:rPr>
                <a:t>FUN RUN</a:t>
              </a:r>
            </a:p>
          </p:txBody>
        </p:sp>
        <p:sp>
          <p:nvSpPr>
            <p:cNvPr name="TextBox 20" id="20"/>
            <p:cNvSpPr txBox="true"/>
            <p:nvPr/>
          </p:nvSpPr>
          <p:spPr>
            <a:xfrm rot="2083522">
              <a:off x="2210165" y="935545"/>
              <a:ext cx="2699084" cy="1228965"/>
            </a:xfrm>
            <a:prstGeom prst="rect">
              <a:avLst/>
            </a:prstGeom>
          </p:spPr>
          <p:txBody>
            <a:bodyPr anchor="t" rtlCol="false" tIns="0" lIns="0" bIns="0" rIns="0">
              <a:spAutoFit/>
            </a:bodyPr>
            <a:lstStyle/>
            <a:p>
              <a:pPr algn="just">
                <a:lnSpc>
                  <a:spcPts val="5573"/>
                </a:lnSpc>
                <a:spcBef>
                  <a:spcPct val="0"/>
                </a:spcBef>
              </a:pPr>
              <a:r>
                <a:rPr lang="en-US" sz="3952" spc="138">
                  <a:solidFill>
                    <a:srgbClr val="000000"/>
                  </a:solidFill>
                  <a:latin typeface="WildKind"/>
                  <a:ea typeface="WildKind"/>
                  <a:cs typeface="WildKind"/>
                  <a:sym typeface="WildKind"/>
                </a:rPr>
                <a:t>CAMPER</a:t>
              </a:r>
            </a:p>
          </p:txBody>
        </p:sp>
        <p:sp>
          <p:nvSpPr>
            <p:cNvPr name="TextBox 21" id="21"/>
            <p:cNvSpPr txBox="true"/>
            <p:nvPr/>
          </p:nvSpPr>
          <p:spPr>
            <a:xfrm rot="-3137711">
              <a:off x="3507235" y="3653409"/>
              <a:ext cx="1007421" cy="765057"/>
            </a:xfrm>
            <a:prstGeom prst="rect">
              <a:avLst/>
            </a:prstGeom>
          </p:spPr>
          <p:txBody>
            <a:bodyPr anchor="t" rtlCol="false" tIns="0" lIns="0" bIns="0" rIns="0">
              <a:spAutoFit/>
            </a:bodyPr>
            <a:lstStyle/>
            <a:p>
              <a:pPr algn="ctr">
                <a:lnSpc>
                  <a:spcPts val="4427"/>
                </a:lnSpc>
              </a:pPr>
              <a:r>
                <a:rPr lang="en-US" sz="3162">
                  <a:solidFill>
                    <a:srgbClr val="000000"/>
                  </a:solidFill>
                  <a:latin typeface="WildKind"/>
                  <a:ea typeface="WildKind"/>
                  <a:cs typeface="WildKind"/>
                  <a:sym typeface="WildKind"/>
                </a:rPr>
                <a:t>2025</a:t>
              </a:r>
            </a:p>
          </p:txBody>
        </p:sp>
      </p:grpSp>
      <p:grpSp>
        <p:nvGrpSpPr>
          <p:cNvPr name="Group 22" id="22"/>
          <p:cNvGrpSpPr/>
          <p:nvPr/>
        </p:nvGrpSpPr>
        <p:grpSpPr>
          <a:xfrm rot="0">
            <a:off x="219711" y="309868"/>
            <a:ext cx="3943044" cy="3943044"/>
            <a:chOff x="0" y="0"/>
            <a:chExt cx="5257393" cy="5257393"/>
          </a:xfrm>
        </p:grpSpPr>
        <p:grpSp>
          <p:nvGrpSpPr>
            <p:cNvPr name="Group 23" id="23"/>
            <p:cNvGrpSpPr/>
            <p:nvPr/>
          </p:nvGrpSpPr>
          <p:grpSpPr>
            <a:xfrm rot="0">
              <a:off x="0" y="0"/>
              <a:ext cx="5257393" cy="5257393"/>
              <a:chOff x="0" y="0"/>
              <a:chExt cx="812800" cy="812800"/>
            </a:xfrm>
          </p:grpSpPr>
          <p:sp>
            <p:nvSpPr>
              <p:cNvPr name="Freeform 24" id="2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alpha val="68627"/>
                </a:srgbClr>
              </a:solidFill>
            </p:spPr>
          </p:sp>
          <p:sp>
            <p:nvSpPr>
              <p:cNvPr name="TextBox 25" id="25"/>
              <p:cNvSpPr txBox="true"/>
              <p:nvPr/>
            </p:nvSpPr>
            <p:spPr>
              <a:xfrm>
                <a:off x="76200" y="38100"/>
                <a:ext cx="660400" cy="698500"/>
              </a:xfrm>
              <a:prstGeom prst="rect">
                <a:avLst/>
              </a:prstGeom>
            </p:spPr>
            <p:txBody>
              <a:bodyPr anchor="ctr" rtlCol="false" tIns="165243" lIns="165243" bIns="165243" rIns="165243"/>
              <a:lstStyle/>
              <a:p>
                <a:pPr algn="ctr">
                  <a:lnSpc>
                    <a:spcPts val="2659"/>
                  </a:lnSpc>
                </a:pPr>
              </a:p>
            </p:txBody>
          </p:sp>
        </p:grpSp>
        <p:grpSp>
          <p:nvGrpSpPr>
            <p:cNvPr name="Group 26" id="26"/>
            <p:cNvGrpSpPr/>
            <p:nvPr/>
          </p:nvGrpSpPr>
          <p:grpSpPr>
            <a:xfrm rot="0">
              <a:off x="1009675" y="889318"/>
              <a:ext cx="3324681" cy="3324681"/>
              <a:chOff x="0" y="0"/>
              <a:chExt cx="812800" cy="812800"/>
            </a:xfrm>
          </p:grpSpPr>
          <p:sp>
            <p:nvSpPr>
              <p:cNvPr name="Freeform 27" id="2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alpha val="58824"/>
                </a:srgbClr>
              </a:solidFill>
            </p:spPr>
          </p:sp>
          <p:sp>
            <p:nvSpPr>
              <p:cNvPr name="TextBox 28" id="28"/>
              <p:cNvSpPr txBox="true"/>
              <p:nvPr/>
            </p:nvSpPr>
            <p:spPr>
              <a:xfrm>
                <a:off x="76200" y="47625"/>
                <a:ext cx="660400" cy="688975"/>
              </a:xfrm>
              <a:prstGeom prst="rect">
                <a:avLst/>
              </a:prstGeom>
            </p:spPr>
            <p:txBody>
              <a:bodyPr anchor="ctr" rtlCol="false" tIns="50800" lIns="50800" bIns="50800" rIns="50800"/>
              <a:lstStyle/>
              <a:p>
                <a:pPr algn="ctr">
                  <a:lnSpc>
                    <a:spcPts val="2152"/>
                  </a:lnSpc>
                  <a:spcBef>
                    <a:spcPct val="0"/>
                  </a:spcBef>
                </a:pPr>
              </a:p>
            </p:txBody>
          </p:sp>
        </p:grpSp>
        <p:sp>
          <p:nvSpPr>
            <p:cNvPr name="Freeform 29" id="29"/>
            <p:cNvSpPr/>
            <p:nvPr/>
          </p:nvSpPr>
          <p:spPr>
            <a:xfrm flipH="false" flipV="false" rot="0">
              <a:off x="503481" y="420401"/>
              <a:ext cx="4177134" cy="3822078"/>
            </a:xfrm>
            <a:custGeom>
              <a:avLst/>
              <a:gdLst/>
              <a:ahLst/>
              <a:cxnLst/>
              <a:rect r="r" b="b" t="t" l="l"/>
              <a:pathLst>
                <a:path h="3822078" w="4177134">
                  <a:moveTo>
                    <a:pt x="0" y="0"/>
                  </a:moveTo>
                  <a:lnTo>
                    <a:pt x="4177134" y="0"/>
                  </a:lnTo>
                  <a:lnTo>
                    <a:pt x="4177134" y="3822078"/>
                  </a:lnTo>
                  <a:lnTo>
                    <a:pt x="0" y="3822078"/>
                  </a:lnTo>
                  <a:lnTo>
                    <a:pt x="0" y="0"/>
                  </a:lnTo>
                  <a:close/>
                </a:path>
              </a:pathLst>
            </a:custGeom>
            <a:blipFill>
              <a:blip r:embed="rId9"/>
              <a:stretch>
                <a:fillRect l="0" t="0" r="0" b="0"/>
              </a:stretch>
            </a:blipFill>
          </p:spPr>
        </p:sp>
        <p:sp>
          <p:nvSpPr>
            <p:cNvPr name="TextBox 30" id="30"/>
            <p:cNvSpPr txBox="true"/>
            <p:nvPr/>
          </p:nvSpPr>
          <p:spPr>
            <a:xfrm rot="0">
              <a:off x="511991" y="3483787"/>
              <a:ext cx="4160114" cy="1696107"/>
            </a:xfrm>
            <a:prstGeom prst="rect">
              <a:avLst/>
            </a:prstGeom>
          </p:spPr>
          <p:txBody>
            <a:bodyPr anchor="t" rtlCol="false" tIns="0" lIns="0" bIns="0" rIns="0">
              <a:spAutoFit/>
            </a:bodyPr>
            <a:lstStyle/>
            <a:p>
              <a:pPr algn="ctr">
                <a:lnSpc>
                  <a:spcPts val="6310"/>
                </a:lnSpc>
              </a:pPr>
              <a:r>
                <a:rPr lang="en-US" sz="4475" spc="-102">
                  <a:solidFill>
                    <a:srgbClr val="000000"/>
                  </a:solidFill>
                  <a:latin typeface="WildKind"/>
                  <a:ea typeface="WildKind"/>
                  <a:cs typeface="WildKind"/>
                  <a:sym typeface="WildKind"/>
                </a:rPr>
                <a:t>(Earth) Retreat</a:t>
              </a:r>
            </a:p>
          </p:txBody>
        </p:sp>
        <p:sp>
          <p:nvSpPr>
            <p:cNvPr name="TextBox 31" id="31"/>
            <p:cNvSpPr txBox="true"/>
            <p:nvPr/>
          </p:nvSpPr>
          <p:spPr>
            <a:xfrm rot="0">
              <a:off x="184777" y="2245715"/>
              <a:ext cx="637407" cy="987629"/>
            </a:xfrm>
            <a:prstGeom prst="rect">
              <a:avLst/>
            </a:prstGeom>
          </p:spPr>
          <p:txBody>
            <a:bodyPr anchor="t" rtlCol="false" tIns="0" lIns="0" bIns="0" rIns="0">
              <a:spAutoFit/>
            </a:bodyPr>
            <a:lstStyle/>
            <a:p>
              <a:pPr algn="ctr">
                <a:lnSpc>
                  <a:spcPts val="6310"/>
                </a:lnSpc>
              </a:pPr>
              <a:r>
                <a:rPr lang="en-US" sz="4475">
                  <a:solidFill>
                    <a:srgbClr val="000000"/>
                  </a:solidFill>
                  <a:latin typeface="WildKind"/>
                  <a:ea typeface="WildKind"/>
                  <a:cs typeface="WildKind"/>
                  <a:sym typeface="WildKind"/>
                </a:rPr>
                <a:t>20</a:t>
              </a:r>
            </a:p>
          </p:txBody>
        </p:sp>
        <p:sp>
          <p:nvSpPr>
            <p:cNvPr name="TextBox 32" id="32"/>
            <p:cNvSpPr txBox="true"/>
            <p:nvPr/>
          </p:nvSpPr>
          <p:spPr>
            <a:xfrm rot="0">
              <a:off x="4467775" y="2245715"/>
              <a:ext cx="604841" cy="987629"/>
            </a:xfrm>
            <a:prstGeom prst="rect">
              <a:avLst/>
            </a:prstGeom>
          </p:spPr>
          <p:txBody>
            <a:bodyPr anchor="t" rtlCol="false" tIns="0" lIns="0" bIns="0" rIns="0">
              <a:spAutoFit/>
            </a:bodyPr>
            <a:lstStyle/>
            <a:p>
              <a:pPr algn="ctr">
                <a:lnSpc>
                  <a:spcPts val="6310"/>
                </a:lnSpc>
              </a:pPr>
              <a:r>
                <a:rPr lang="en-US" sz="4475">
                  <a:solidFill>
                    <a:srgbClr val="000000"/>
                  </a:solidFill>
                  <a:latin typeface="WildKind"/>
                  <a:ea typeface="WildKind"/>
                  <a:cs typeface="WildKind"/>
                  <a:sym typeface="WildKind"/>
                </a:rPr>
                <a:t>25</a:t>
              </a:r>
            </a:p>
          </p:txBody>
        </p:sp>
      </p:grpSp>
      <p:grpSp>
        <p:nvGrpSpPr>
          <p:cNvPr name="Group 33" id="33"/>
          <p:cNvGrpSpPr/>
          <p:nvPr/>
        </p:nvGrpSpPr>
        <p:grpSpPr>
          <a:xfrm rot="0">
            <a:off x="0" y="5494328"/>
            <a:ext cx="7727353" cy="4792672"/>
            <a:chOff x="0" y="0"/>
            <a:chExt cx="2035188" cy="1262268"/>
          </a:xfrm>
        </p:grpSpPr>
        <p:sp>
          <p:nvSpPr>
            <p:cNvPr name="Freeform 34" id="34"/>
            <p:cNvSpPr/>
            <p:nvPr/>
          </p:nvSpPr>
          <p:spPr>
            <a:xfrm flipH="false" flipV="false" rot="0">
              <a:off x="0" y="0"/>
              <a:ext cx="2035188" cy="1262268"/>
            </a:xfrm>
            <a:custGeom>
              <a:avLst/>
              <a:gdLst/>
              <a:ahLst/>
              <a:cxnLst/>
              <a:rect r="r" b="b" t="t" l="l"/>
              <a:pathLst>
                <a:path h="1262268" w="2035188">
                  <a:moveTo>
                    <a:pt x="0" y="0"/>
                  </a:moveTo>
                  <a:lnTo>
                    <a:pt x="2035188" y="0"/>
                  </a:lnTo>
                  <a:lnTo>
                    <a:pt x="2035188" y="1262268"/>
                  </a:lnTo>
                  <a:lnTo>
                    <a:pt x="0" y="1262268"/>
                  </a:lnTo>
                  <a:close/>
                </a:path>
              </a:pathLst>
            </a:custGeom>
            <a:solidFill>
              <a:srgbClr val="000000">
                <a:alpha val="49804"/>
              </a:srgbClr>
            </a:solidFill>
          </p:spPr>
        </p:sp>
        <p:sp>
          <p:nvSpPr>
            <p:cNvPr name="TextBox 35" id="35"/>
            <p:cNvSpPr txBox="true"/>
            <p:nvPr/>
          </p:nvSpPr>
          <p:spPr>
            <a:xfrm>
              <a:off x="0" y="-38100"/>
              <a:ext cx="2035188" cy="1300368"/>
            </a:xfrm>
            <a:prstGeom prst="rect">
              <a:avLst/>
            </a:prstGeom>
          </p:spPr>
          <p:txBody>
            <a:bodyPr anchor="ctr" rtlCol="false" tIns="50800" lIns="50800" bIns="50800" rIns="50800"/>
            <a:lstStyle/>
            <a:p>
              <a:pPr algn="ctr">
                <a:lnSpc>
                  <a:spcPts val="2659"/>
                </a:lnSpc>
                <a:spcBef>
                  <a:spcPct val="0"/>
                </a:spcBef>
              </a:pPr>
            </a:p>
          </p:txBody>
        </p:sp>
      </p:grpSp>
      <p:grpSp>
        <p:nvGrpSpPr>
          <p:cNvPr name="Group 36" id="36"/>
          <p:cNvGrpSpPr/>
          <p:nvPr/>
        </p:nvGrpSpPr>
        <p:grpSpPr>
          <a:xfrm rot="0">
            <a:off x="10633042" y="6507019"/>
            <a:ext cx="7654958" cy="3779981"/>
            <a:chOff x="0" y="0"/>
            <a:chExt cx="2016121" cy="995551"/>
          </a:xfrm>
        </p:grpSpPr>
        <p:sp>
          <p:nvSpPr>
            <p:cNvPr name="Freeform 37" id="37"/>
            <p:cNvSpPr/>
            <p:nvPr/>
          </p:nvSpPr>
          <p:spPr>
            <a:xfrm flipH="false" flipV="false" rot="0">
              <a:off x="0" y="0"/>
              <a:ext cx="2016121" cy="995551"/>
            </a:xfrm>
            <a:custGeom>
              <a:avLst/>
              <a:gdLst/>
              <a:ahLst/>
              <a:cxnLst/>
              <a:rect r="r" b="b" t="t" l="l"/>
              <a:pathLst>
                <a:path h="995551" w="2016121">
                  <a:moveTo>
                    <a:pt x="0" y="0"/>
                  </a:moveTo>
                  <a:lnTo>
                    <a:pt x="2016121" y="0"/>
                  </a:lnTo>
                  <a:lnTo>
                    <a:pt x="2016121" y="995551"/>
                  </a:lnTo>
                  <a:lnTo>
                    <a:pt x="0" y="995551"/>
                  </a:lnTo>
                  <a:close/>
                </a:path>
              </a:pathLst>
            </a:custGeom>
            <a:solidFill>
              <a:srgbClr val="000000">
                <a:alpha val="43922"/>
              </a:srgbClr>
            </a:solidFill>
          </p:spPr>
        </p:sp>
        <p:sp>
          <p:nvSpPr>
            <p:cNvPr name="TextBox 38" id="38"/>
            <p:cNvSpPr txBox="true"/>
            <p:nvPr/>
          </p:nvSpPr>
          <p:spPr>
            <a:xfrm>
              <a:off x="0" y="-38100"/>
              <a:ext cx="2016121" cy="1033651"/>
            </a:xfrm>
            <a:prstGeom prst="rect">
              <a:avLst/>
            </a:prstGeom>
          </p:spPr>
          <p:txBody>
            <a:bodyPr anchor="ctr" rtlCol="false" tIns="50800" lIns="50800" bIns="50800" rIns="50800"/>
            <a:lstStyle/>
            <a:p>
              <a:pPr algn="ctr">
                <a:lnSpc>
                  <a:spcPts val="2659"/>
                </a:lnSpc>
                <a:spcBef>
                  <a:spcPct val="0"/>
                </a:spcBef>
              </a:pPr>
            </a:p>
          </p:txBody>
        </p:sp>
      </p:grpSp>
      <p:sp>
        <p:nvSpPr>
          <p:cNvPr name="Freeform 39" id="39"/>
          <p:cNvSpPr/>
          <p:nvPr/>
        </p:nvSpPr>
        <p:spPr>
          <a:xfrm flipH="false" flipV="false" rot="0">
            <a:off x="6944277" y="3153051"/>
            <a:ext cx="2199723" cy="2199723"/>
          </a:xfrm>
          <a:custGeom>
            <a:avLst/>
            <a:gdLst/>
            <a:ahLst/>
            <a:cxnLst/>
            <a:rect r="r" b="b" t="t" l="l"/>
            <a:pathLst>
              <a:path h="2199723" w="2199723">
                <a:moveTo>
                  <a:pt x="0" y="0"/>
                </a:moveTo>
                <a:lnTo>
                  <a:pt x="2199723" y="0"/>
                </a:lnTo>
                <a:lnTo>
                  <a:pt x="2199723" y="2199723"/>
                </a:lnTo>
                <a:lnTo>
                  <a:pt x="0" y="2199723"/>
                </a:lnTo>
                <a:lnTo>
                  <a:pt x="0" y="0"/>
                </a:lnTo>
                <a:close/>
              </a:path>
            </a:pathLst>
          </a:custGeom>
          <a:blipFill>
            <a:blip r:embed="rId4"/>
            <a:stretch>
              <a:fillRect l="0" t="0" r="0" b="0"/>
            </a:stretch>
          </a:blipFill>
        </p:spPr>
      </p:sp>
      <p:sp>
        <p:nvSpPr>
          <p:cNvPr name="Freeform 40" id="40"/>
          <p:cNvSpPr/>
          <p:nvPr/>
        </p:nvSpPr>
        <p:spPr>
          <a:xfrm flipH="false" flipV="false" rot="0">
            <a:off x="8614857" y="7734123"/>
            <a:ext cx="2237157" cy="2237157"/>
          </a:xfrm>
          <a:custGeom>
            <a:avLst/>
            <a:gdLst/>
            <a:ahLst/>
            <a:cxnLst/>
            <a:rect r="r" b="b" t="t" l="l"/>
            <a:pathLst>
              <a:path h="2237157" w="2237157">
                <a:moveTo>
                  <a:pt x="0" y="0"/>
                </a:moveTo>
                <a:lnTo>
                  <a:pt x="2237157" y="0"/>
                </a:lnTo>
                <a:lnTo>
                  <a:pt x="2237157" y="2237158"/>
                </a:lnTo>
                <a:lnTo>
                  <a:pt x="0" y="2237158"/>
                </a:lnTo>
                <a:lnTo>
                  <a:pt x="0" y="0"/>
                </a:lnTo>
                <a:close/>
              </a:path>
            </a:pathLst>
          </a:custGeom>
          <a:blipFill>
            <a:blip r:embed="rId3"/>
            <a:stretch>
              <a:fillRect l="0" t="0" r="0" b="0"/>
            </a:stretch>
          </a:blipFill>
        </p:spPr>
      </p:sp>
      <p:grpSp>
        <p:nvGrpSpPr>
          <p:cNvPr name="Group 41" id="41"/>
          <p:cNvGrpSpPr/>
          <p:nvPr/>
        </p:nvGrpSpPr>
        <p:grpSpPr>
          <a:xfrm rot="0">
            <a:off x="7545592" y="5352774"/>
            <a:ext cx="1799213" cy="1032815"/>
            <a:chOff x="0" y="0"/>
            <a:chExt cx="473867" cy="272017"/>
          </a:xfrm>
        </p:grpSpPr>
        <p:sp>
          <p:nvSpPr>
            <p:cNvPr name="Freeform 42" id="42"/>
            <p:cNvSpPr/>
            <p:nvPr/>
          </p:nvSpPr>
          <p:spPr>
            <a:xfrm flipH="false" flipV="false" rot="0">
              <a:off x="0" y="0"/>
              <a:ext cx="473867" cy="272017"/>
            </a:xfrm>
            <a:custGeom>
              <a:avLst/>
              <a:gdLst/>
              <a:ahLst/>
              <a:cxnLst/>
              <a:rect r="r" b="b" t="t" l="l"/>
              <a:pathLst>
                <a:path h="272017" w="473867">
                  <a:moveTo>
                    <a:pt x="0" y="0"/>
                  </a:moveTo>
                  <a:lnTo>
                    <a:pt x="473867" y="0"/>
                  </a:lnTo>
                  <a:lnTo>
                    <a:pt x="473867" y="272017"/>
                  </a:lnTo>
                  <a:lnTo>
                    <a:pt x="0" y="272017"/>
                  </a:lnTo>
                  <a:close/>
                </a:path>
              </a:pathLst>
            </a:custGeom>
            <a:solidFill>
              <a:srgbClr val="000000"/>
            </a:solidFill>
          </p:spPr>
        </p:sp>
        <p:sp>
          <p:nvSpPr>
            <p:cNvPr name="TextBox 43" id="43"/>
            <p:cNvSpPr txBox="true"/>
            <p:nvPr/>
          </p:nvSpPr>
          <p:spPr>
            <a:xfrm>
              <a:off x="0" y="-57150"/>
              <a:ext cx="473867" cy="329167"/>
            </a:xfrm>
            <a:prstGeom prst="rect">
              <a:avLst/>
            </a:prstGeom>
          </p:spPr>
          <p:txBody>
            <a:bodyPr anchor="ctr" rtlCol="false" tIns="50800" lIns="50800" bIns="50800" rIns="50800"/>
            <a:lstStyle/>
            <a:p>
              <a:pPr algn="ctr">
                <a:lnSpc>
                  <a:spcPts val="3779"/>
                </a:lnSpc>
              </a:pPr>
              <a:r>
                <a:rPr lang="en-US" sz="2699">
                  <a:solidFill>
                    <a:srgbClr val="FFFFFF"/>
                  </a:solidFill>
                  <a:latin typeface="ABeeZee Bold"/>
                  <a:ea typeface="ABeeZee Bold"/>
                  <a:cs typeface="ABeeZee Bold"/>
                  <a:sym typeface="ABeeZee Bold"/>
                </a:rPr>
                <a:t>Retreat </a:t>
              </a:r>
            </a:p>
            <a:p>
              <a:pPr algn="ctr">
                <a:lnSpc>
                  <a:spcPts val="3779"/>
                </a:lnSpc>
              </a:pPr>
              <a:r>
                <a:rPr lang="en-US" sz="2699">
                  <a:solidFill>
                    <a:srgbClr val="FFFFFF"/>
                  </a:solidFill>
                  <a:latin typeface="ABeeZee Bold"/>
                  <a:ea typeface="ABeeZee Bold"/>
                  <a:cs typeface="ABeeZee Bold"/>
                  <a:sym typeface="ABeeZee Bold"/>
                </a:rPr>
                <a:t>Sign Up</a:t>
              </a:r>
            </a:p>
          </p:txBody>
        </p:sp>
      </p:grpSp>
      <p:grpSp>
        <p:nvGrpSpPr>
          <p:cNvPr name="Group 44" id="44"/>
          <p:cNvGrpSpPr/>
          <p:nvPr/>
        </p:nvGrpSpPr>
        <p:grpSpPr>
          <a:xfrm rot="0">
            <a:off x="8614857" y="6701308"/>
            <a:ext cx="2237157" cy="1032815"/>
            <a:chOff x="0" y="0"/>
            <a:chExt cx="589210" cy="272017"/>
          </a:xfrm>
        </p:grpSpPr>
        <p:sp>
          <p:nvSpPr>
            <p:cNvPr name="Freeform 45" id="45"/>
            <p:cNvSpPr/>
            <p:nvPr/>
          </p:nvSpPr>
          <p:spPr>
            <a:xfrm flipH="false" flipV="false" rot="0">
              <a:off x="0" y="0"/>
              <a:ext cx="589210" cy="272017"/>
            </a:xfrm>
            <a:custGeom>
              <a:avLst/>
              <a:gdLst/>
              <a:ahLst/>
              <a:cxnLst/>
              <a:rect r="r" b="b" t="t" l="l"/>
              <a:pathLst>
                <a:path h="272017" w="589210">
                  <a:moveTo>
                    <a:pt x="0" y="0"/>
                  </a:moveTo>
                  <a:lnTo>
                    <a:pt x="589210" y="0"/>
                  </a:lnTo>
                  <a:lnTo>
                    <a:pt x="589210" y="272017"/>
                  </a:lnTo>
                  <a:lnTo>
                    <a:pt x="0" y="272017"/>
                  </a:lnTo>
                  <a:close/>
                </a:path>
              </a:pathLst>
            </a:custGeom>
            <a:solidFill>
              <a:srgbClr val="000000"/>
            </a:solidFill>
          </p:spPr>
        </p:sp>
        <p:sp>
          <p:nvSpPr>
            <p:cNvPr name="TextBox 46" id="46"/>
            <p:cNvSpPr txBox="true"/>
            <p:nvPr/>
          </p:nvSpPr>
          <p:spPr>
            <a:xfrm>
              <a:off x="0" y="-57150"/>
              <a:ext cx="589210" cy="329167"/>
            </a:xfrm>
            <a:prstGeom prst="rect">
              <a:avLst/>
            </a:prstGeom>
          </p:spPr>
          <p:txBody>
            <a:bodyPr anchor="ctr" rtlCol="false" tIns="50800" lIns="50800" bIns="50800" rIns="50800"/>
            <a:lstStyle/>
            <a:p>
              <a:pPr algn="ctr">
                <a:lnSpc>
                  <a:spcPts val="3779"/>
                </a:lnSpc>
              </a:pPr>
              <a:r>
                <a:rPr lang="en-US" sz="2699">
                  <a:solidFill>
                    <a:srgbClr val="FFFFFF"/>
                  </a:solidFill>
                  <a:latin typeface="ABeeZee Bold"/>
                  <a:ea typeface="ABeeZee Bold"/>
                  <a:cs typeface="ABeeZee Bold"/>
                  <a:sym typeface="ABeeZee Bold"/>
                </a:rPr>
                <a:t>Fun Run</a:t>
              </a:r>
            </a:p>
            <a:p>
              <a:pPr algn="ctr">
                <a:lnSpc>
                  <a:spcPts val="3779"/>
                </a:lnSpc>
              </a:pPr>
              <a:r>
                <a:rPr lang="en-US" sz="2699">
                  <a:solidFill>
                    <a:srgbClr val="FFFFFF"/>
                  </a:solidFill>
                  <a:latin typeface="ABeeZee Bold"/>
                  <a:ea typeface="ABeeZee Bold"/>
                  <a:cs typeface="ABeeZee Bold"/>
                  <a:sym typeface="ABeeZee Bold"/>
                </a:rPr>
                <a:t>Registration</a:t>
              </a:r>
            </a:p>
          </p:txBody>
        </p:sp>
      </p:grpSp>
      <p:sp>
        <p:nvSpPr>
          <p:cNvPr name="TextBox 47" id="47"/>
          <p:cNvSpPr txBox="true"/>
          <p:nvPr/>
        </p:nvSpPr>
        <p:spPr>
          <a:xfrm rot="0">
            <a:off x="7545592" y="533843"/>
            <a:ext cx="3259111" cy="2237994"/>
          </a:xfrm>
          <a:prstGeom prst="rect">
            <a:avLst/>
          </a:prstGeom>
        </p:spPr>
        <p:txBody>
          <a:bodyPr anchor="t" rtlCol="false" tIns="0" lIns="0" bIns="0" rIns="0">
            <a:spAutoFit/>
          </a:bodyPr>
          <a:lstStyle/>
          <a:p>
            <a:pPr algn="ctr">
              <a:lnSpc>
                <a:spcPts val="8448"/>
              </a:lnSpc>
            </a:pPr>
            <a:r>
              <a:rPr lang="en-US" sz="9600">
                <a:solidFill>
                  <a:srgbClr val="000000"/>
                </a:solidFill>
                <a:latin typeface="WildKind"/>
                <a:ea typeface="WildKind"/>
                <a:cs typeface="WildKind"/>
                <a:sym typeface="WildKind"/>
              </a:rPr>
              <a:t>APRIL 26-27</a:t>
            </a:r>
          </a:p>
        </p:txBody>
      </p:sp>
      <p:sp>
        <p:nvSpPr>
          <p:cNvPr name="TextBox 48" id="48"/>
          <p:cNvSpPr txBox="true"/>
          <p:nvPr/>
        </p:nvSpPr>
        <p:spPr>
          <a:xfrm rot="0">
            <a:off x="310220" y="5626571"/>
            <a:ext cx="7094811" cy="4451986"/>
          </a:xfrm>
          <a:prstGeom prst="rect">
            <a:avLst/>
          </a:prstGeom>
        </p:spPr>
        <p:txBody>
          <a:bodyPr anchor="t" rtlCol="false" tIns="0" lIns="0" bIns="0" rIns="0">
            <a:spAutoFit/>
          </a:bodyPr>
          <a:lstStyle/>
          <a:p>
            <a:pPr algn="just">
              <a:lnSpc>
                <a:spcPts val="5039"/>
              </a:lnSpc>
            </a:pPr>
            <a:r>
              <a:rPr lang="en-US" sz="3599">
                <a:solidFill>
                  <a:srgbClr val="FFFFFF"/>
                </a:solidFill>
                <a:latin typeface="ABeeZee Bold"/>
                <a:ea typeface="ABeeZee Bold"/>
                <a:cs typeface="ABeeZee Bold"/>
                <a:sym typeface="ABeeZee Bold"/>
              </a:rPr>
              <a:t>Join us this Earth Day weekend as we come together to celebrate and protect our planet. Whether you’re planting trees at camp or learning how to be more sustainable, your actions matter!</a:t>
            </a:r>
          </a:p>
        </p:txBody>
      </p:sp>
      <p:sp>
        <p:nvSpPr>
          <p:cNvPr name="TextBox 49" id="49"/>
          <p:cNvSpPr txBox="true"/>
          <p:nvPr/>
        </p:nvSpPr>
        <p:spPr>
          <a:xfrm rot="0">
            <a:off x="11409431" y="6625108"/>
            <a:ext cx="6522887" cy="3183583"/>
          </a:xfrm>
          <a:prstGeom prst="rect">
            <a:avLst/>
          </a:prstGeom>
        </p:spPr>
        <p:txBody>
          <a:bodyPr anchor="t" rtlCol="false" tIns="0" lIns="0" bIns="0" rIns="0">
            <a:spAutoFit/>
          </a:bodyPr>
          <a:lstStyle/>
          <a:p>
            <a:pPr algn="just">
              <a:lnSpc>
                <a:spcPts val="5052"/>
              </a:lnSpc>
            </a:pPr>
            <a:r>
              <a:rPr lang="en-US" sz="3609">
                <a:solidFill>
                  <a:srgbClr val="FFFFFF"/>
                </a:solidFill>
                <a:latin typeface="ABeeZee Bold"/>
                <a:ea typeface="ABeeZee Bold"/>
                <a:cs typeface="ABeeZee Bold"/>
                <a:sym typeface="ABeeZee Bold"/>
              </a:rPr>
              <a:t>Step outside Saturday, April 26 and connect with nature for the 5</a:t>
            </a:r>
            <a:r>
              <a:rPr lang="en-US" sz="3609">
                <a:solidFill>
                  <a:srgbClr val="FFFFFF"/>
                </a:solidFill>
                <a:latin typeface="ABeeZee Bold"/>
                <a:ea typeface="ABeeZee Bold"/>
                <a:cs typeface="ABeeZee Bold"/>
                <a:sym typeface="ABeeZee Bold"/>
              </a:rPr>
              <a:t>th</a:t>
            </a:r>
            <a:r>
              <a:rPr lang="en-US" sz="3609">
                <a:solidFill>
                  <a:srgbClr val="FFFFFF"/>
                </a:solidFill>
                <a:latin typeface="ABeeZee Bold"/>
                <a:ea typeface="ABeeZee Bold"/>
                <a:cs typeface="ABeeZee Bold"/>
                <a:sym typeface="ABeeZee Bold"/>
              </a:rPr>
              <a:t> Annual Happy Camper Fun Run! Proceeds benefit camper scholarships.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DAGjKZ7cfTg</dc:identifier>
  <dcterms:modified xsi:type="dcterms:W3CDTF">2011-08-01T06:04:30Z</dcterms:modified>
  <cp:revision>1</cp:revision>
  <dc:title>April 26-27</dc:title>
</cp:coreProperties>
</file>